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9" r:id="rId3"/>
    <p:sldId id="277" r:id="rId4"/>
    <p:sldId id="282" r:id="rId5"/>
    <p:sldId id="286" r:id="rId6"/>
    <p:sldId id="284" r:id="rId7"/>
    <p:sldId id="273" r:id="rId8"/>
    <p:sldId id="260" r:id="rId9"/>
    <p:sldId id="261" r:id="rId10"/>
    <p:sldId id="262" r:id="rId11"/>
    <p:sldId id="266" r:id="rId12"/>
    <p:sldId id="267" r:id="rId13"/>
    <p:sldId id="269" r:id="rId14"/>
    <p:sldId id="258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1-01/thumbs/1610226991_1-p-fon-v-russkom-narodnom-stile-dlya-prezenta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056784" cy="57606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Муниципальное  казенное дошкольное образовательное учреждение 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Тогучинского района «Тогучинский детский сад №6»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4214818"/>
            <a:ext cx="5500726" cy="91095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Алексеева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Анатольевна, учитель-логопед</a:t>
            </a:r>
          </a:p>
          <a:p>
            <a:pPr algn="r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2857496"/>
            <a:ext cx="4197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Мини-музей </a:t>
            </a:r>
          </a:p>
          <a:p>
            <a:pPr algn="just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«Русская матрешка»</a:t>
            </a:r>
          </a:p>
        </p:txBody>
      </p:sp>
      <p:pic>
        <p:nvPicPr>
          <p:cNvPr id="5" name="Picture 2" descr="План-конспект занятия по ИЗО на тему &amp;quot;Русская Матрешка&amp;quot; детей 8-10 лет с  применением простейших приемов кистевой росписи в процессе разработки  художественной работы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500306"/>
            <a:ext cx="2472078" cy="247207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1500174"/>
            <a:ext cx="83582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айонный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смотр-конкурс мини-музеев   среди дошкольных образовательных учреждений Тогучинского района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Номинация конкурса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Лучшая визитная карточка мини-музея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69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thumbs/1610226991_1-p-fon-v-russkom-narodnom-stile-dlya-prezenta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692696"/>
            <a:ext cx="513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Дидактическая игра « Найди пять отличий»</a:t>
            </a:r>
          </a:p>
        </p:txBody>
      </p:sp>
      <p:sp>
        <p:nvSpPr>
          <p:cNvPr id="4" name="AutoShape 5" descr="Матрешка раскраска с образцом. Роспись матрешки. Пошаговый мастер-класс.  Материалы и инструменты для росписи матре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Матрешка раскраска с образцом. Роспись матрешки. Пошаговый мастер-класс.  Материалы и инструменты для росписи матреш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 descr="Альбом для занятия: Матрешки | mamadelkimamadelki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86870" y="1621696"/>
            <a:ext cx="1931938" cy="1224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1" descr="Сеть социальных аптек Столички - Что это у нас тут? 👀 Две матрешки  «Столички» делятся с вами отличным настроением в преддверии приближающегося  праздника.🎉 Присмотритесь, матрешки немного разные. Найдите 5 отличий и  поделитес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3" descr="Сеть социальных аптек Столички - Что это у нас тут? 👀 Две матрешки  «Столички» делятся с вами отличным настроением в преддверии приближающегося  праздника.🎉 Присмотритесь, матрешки немного разные. Найдите 5 отличий и  поделитес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5" name="Picture 15" descr="Возможно, это изображение (текст)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86869" y="3272809"/>
            <a:ext cx="1898073" cy="1440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2023-01-25_15-11-2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357298"/>
            <a:ext cx="2571768" cy="3484391"/>
          </a:xfrm>
          <a:prstGeom prst="rect">
            <a:avLst/>
          </a:prstGeom>
          <a:noFill/>
        </p:spPr>
      </p:pic>
      <p:pic>
        <p:nvPicPr>
          <p:cNvPr id="2051" name="Picture 3" descr="C:\Users\User\Desktop\2023-01-25_15-14-25.png"/>
          <p:cNvPicPr>
            <a:picLocks noChangeAspect="1" noChangeArrowheads="1"/>
          </p:cNvPicPr>
          <p:nvPr/>
        </p:nvPicPr>
        <p:blipFill>
          <a:blip r:embed="rId6"/>
          <a:srcRect b="13402"/>
          <a:stretch>
            <a:fillRect/>
          </a:stretch>
        </p:blipFill>
        <p:spPr bwMode="auto">
          <a:xfrm>
            <a:off x="5929322" y="1357298"/>
            <a:ext cx="2511201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171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thumbs/1610226991_1-p-fon-v-russkom-narodnom-stile-dlya-prezenta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6380" y="1785926"/>
            <a:ext cx="3167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Дидактическая игра </a:t>
            </a:r>
          </a:p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«Подбери 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матрешке пару»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https://i.pinimg.com/originals/14/1b/fe/141bfe6d3721768054b695b0b1078ebf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428728" y="4143380"/>
            <a:ext cx="1344298" cy="1030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2976" y="928670"/>
            <a:ext cx="2489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Дидактическая игра </a:t>
            </a:r>
          </a:p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«Найди сестричек»</a:t>
            </a:r>
          </a:p>
        </p:txBody>
      </p:sp>
      <p:pic>
        <p:nvPicPr>
          <p:cNvPr id="5122" name="Picture 2" descr="C:\Users\User\Desktop\2023-01-25_15-29-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571744"/>
            <a:ext cx="4167715" cy="2357454"/>
          </a:xfrm>
          <a:prstGeom prst="rect">
            <a:avLst/>
          </a:prstGeom>
          <a:noFill/>
        </p:spPr>
      </p:pic>
      <p:pic>
        <p:nvPicPr>
          <p:cNvPr id="3074" name="Picture 2" descr="C:\Users\User\Desktop\2023-01-25_15-57-2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643050"/>
            <a:ext cx="4189295" cy="2346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9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thumbs/1610226991_1-p-fon-v-russkom-narodnom-stile-dlya-prezenta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38" y="785794"/>
            <a:ext cx="2644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Дидактическая игра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«Сколько матрешек»</a:t>
            </a:r>
            <a:endParaRPr lang="ru-RU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78579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Дидактическая 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«Разложи по образцу»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User\Desktop\2023-01-25_15-38-4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71612"/>
            <a:ext cx="3029930" cy="3543747"/>
          </a:xfrm>
          <a:prstGeom prst="rect">
            <a:avLst/>
          </a:prstGeom>
          <a:noFill/>
        </p:spPr>
      </p:pic>
      <p:pic>
        <p:nvPicPr>
          <p:cNvPr id="1026" name="Picture 2" descr="C:\Users\User\Desktop\2023-01-25_15-43-18.png"/>
          <p:cNvPicPr>
            <a:picLocks noChangeAspect="1" noChangeArrowheads="1"/>
          </p:cNvPicPr>
          <p:nvPr/>
        </p:nvPicPr>
        <p:blipFill>
          <a:blip r:embed="rId4"/>
          <a:srcRect r="2381" b="1551"/>
          <a:stretch>
            <a:fillRect/>
          </a:stretch>
        </p:blipFill>
        <p:spPr bwMode="auto">
          <a:xfrm>
            <a:off x="857224" y="1500174"/>
            <a:ext cx="3000396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95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thumbs/1610226991_1-p-fon-v-russkom-narodnom-stile-dlya-prezenta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4876" y="928670"/>
            <a:ext cx="4047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Дидактическая игра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«Подбери домики для матрешек»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User\Desktop\2023-01-25_15-50-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00240"/>
            <a:ext cx="4329159" cy="2547075"/>
          </a:xfrm>
          <a:prstGeom prst="rect">
            <a:avLst/>
          </a:prstGeom>
          <a:noFill/>
        </p:spPr>
      </p:pic>
      <p:pic>
        <p:nvPicPr>
          <p:cNvPr id="2051" name="Picture 3" descr="C:\Users\User\Desktop\2023-01-25_15-48-3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571612"/>
            <a:ext cx="2340224" cy="35719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928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Дидактическая игра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«Найди половинку матрешки»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0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thumbs/1610226991_1-p-fon-v-russkom-narodnom-stile-dlya-prezenta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7356" y="100010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Игры с матрешками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User\Desktop\2023-01-25_15-07-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93028"/>
            <a:ext cx="3905151" cy="2536112"/>
          </a:xfrm>
          <a:prstGeom prst="rect">
            <a:avLst/>
          </a:prstGeom>
          <a:noFill/>
        </p:spPr>
      </p:pic>
      <p:pic>
        <p:nvPicPr>
          <p:cNvPr id="1027" name="Picture 3" descr="C:\Users\User\Desktop\2023-01-25_15-05-2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63656"/>
            <a:ext cx="4050792" cy="2548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81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thumbs/1610226991_1-p-fon-v-russkom-narodnom-stile-dlya-prezenta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256490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2381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thumbs/1610226991_1-p-fon-v-russkom-narodnom-stile-dlya-prezenta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8379" y="697049"/>
            <a:ext cx="393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Мини-музей  «Русская матрешка»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7C95D81-DE8A-47BC-9854-E62093A07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214422"/>
            <a:ext cx="3932486" cy="3744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7686" y="107154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Большое внимание сейчас уделяется музейной педагогике, целенаправленной работе с детьми по формированию у них первых чувств гражданственности и патриотизма. Именно поэтому педагоги нашего детского сада решили создать собственный музей, пусть и маленький. Тематика созданного музея – «Русская изба». В этом музее я создала мини-музей «Русская матрешка». Экспонатами стали разнообразные игрушки-матрешки, картинки с изображением матрешек, раскраски.</a:t>
            </a: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4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1-01/thumbs/1610226991_1-p-fon-v-russkom-narodnom-stile-dlya-prezenta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504" y="-273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D11047-6D94-4F84-9A5A-8F2DF876B90A}"/>
              </a:ext>
            </a:extLst>
          </p:cNvPr>
          <p:cNvSpPr txBox="1"/>
          <p:nvPr/>
        </p:nvSpPr>
        <p:spPr>
          <a:xfrm>
            <a:off x="357158" y="642918"/>
            <a:ext cx="84969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ru-RU" sz="2000" kern="150" dirty="0">
                <a:effectLst/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 содержит экспонаты, которые можно трогать, рассматривать и играть. И это привлекает детей, а раз у детей есть интерес, значит, процесс познания становится наиболее эффективным. Эта русская красавица покорила сердца любителей народной игрушки и красивых сувениров по всему миру.</a:t>
            </a:r>
            <a:endParaRPr lang="ru-RU" sz="2000" kern="150" dirty="0">
              <a:effectLst/>
              <a:latin typeface="Comic Sans MS" pitchFamily="66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5EB07A1-BB41-4AD4-9408-EBA60351F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285992"/>
            <a:ext cx="3134819" cy="2907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F808730-B61F-429B-8411-0205472D3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7" y="2285993"/>
            <a:ext cx="2928958" cy="2928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31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thumbs/1610226991_1-p-fon-v-russkom-narodnom-stile-dlya-prezenta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2960" y="110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836712"/>
            <a:ext cx="5193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Условия для развития творческих способностей детей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9D84BB8-5323-43F1-A60C-FA51EAC7A8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82328"/>
            <a:ext cx="3561795" cy="35617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38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thumbs/1610226991_1-p-fon-v-russkom-narodnom-stile-dlya-prezenta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2960" y="110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836712"/>
            <a:ext cx="5193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Методические материалы «История появления русской матрешки»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BCC3962-4B9F-4BBE-96CF-2A3941729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78384"/>
            <a:ext cx="3784223" cy="37842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D9CA184-4D7C-4470-AC90-D483E0E400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47891" y="1544598"/>
            <a:ext cx="3835826" cy="3835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28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thumbs/1610226991_1-p-fon-v-russkom-narodnom-stile-dlya-prezenta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2960" y="110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980728"/>
            <a:ext cx="8073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Традиционные и авторские матрешки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7DAAD26-AA42-48DE-83D2-FE53E41A6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537255" cy="35372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9C4430F-82DB-44E0-A700-22DE4AB3F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537255" cy="3537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80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thumbs/1610226991_1-p-fon-v-russkom-narodnom-stile-dlya-prezenta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980728"/>
            <a:ext cx="807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Развивающие и дидактические игры, которые входят в </a:t>
            </a:r>
            <a:r>
              <a:rPr lang="ru-RU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лэпбук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«Русские матрешки»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2865D7-5AF3-45C8-BD60-100A5E24F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59" y="1714489"/>
            <a:ext cx="4500595" cy="3267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2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thumbs/1610226991_1-p-fon-v-russkom-narodnom-stile-dlya-prezenta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7120" y="683404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Развивающая игра «Цифровой </a:t>
            </a:r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пазл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</a:p>
        </p:txBody>
      </p:sp>
      <p:pic>
        <p:nvPicPr>
          <p:cNvPr id="7" name="Рисунок 6" descr="https://oxymaxplayroom.com/ru/content/images/2020/01/10-2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714744" y="1142984"/>
            <a:ext cx="1809193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esktop\2023-01-25_15-18-5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142984"/>
            <a:ext cx="2643206" cy="3935313"/>
          </a:xfrm>
          <a:prstGeom prst="rect">
            <a:avLst/>
          </a:prstGeom>
          <a:noFill/>
        </p:spPr>
      </p:pic>
      <p:pic>
        <p:nvPicPr>
          <p:cNvPr id="5" name="Picture 3" descr="C:\Users\User\Desktop\2023-01-25_15-23-07.png"/>
          <p:cNvPicPr>
            <a:picLocks noChangeAspect="1" noChangeArrowheads="1"/>
          </p:cNvPicPr>
          <p:nvPr/>
        </p:nvPicPr>
        <p:blipFill>
          <a:blip r:embed="rId5"/>
          <a:srcRect l="3250"/>
          <a:stretch>
            <a:fillRect/>
          </a:stretch>
        </p:blipFill>
        <p:spPr bwMode="auto">
          <a:xfrm>
            <a:off x="5656664" y="1142984"/>
            <a:ext cx="2772990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79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1-01/thumbs/1610226991_1-p-fon-v-russkom-narodnom-stile-dlya-prezenta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2389" y="764704"/>
            <a:ext cx="5819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Дидактическая игра «Разбери матрешек по росту»</a:t>
            </a:r>
            <a:endParaRPr lang="ru-RU" dirty="0"/>
          </a:p>
        </p:txBody>
      </p:sp>
      <p:pic>
        <p:nvPicPr>
          <p:cNvPr id="4101" name="Picture 5" descr="http://1.bp.blogspot.com/-vOwtDSRfeHI/VOT2VsN4PlI/AAAAAAAAAaM/ZzG8MQZRmBc/s1600/matreshki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357686" y="1214422"/>
            <a:ext cx="2116476" cy="1255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1.bp.blogspot.com/-vOwtDSRfeHI/VOT2VsN4PlI/AAAAAAAAAaM/ZzG8MQZRmBc/s1600/matreshki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643174" y="1214422"/>
            <a:ext cx="1819346" cy="1255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2023-01-25_15-25-59.png"/>
          <p:cNvPicPr>
            <a:picLocks noChangeAspect="1" noChangeArrowheads="1"/>
          </p:cNvPicPr>
          <p:nvPr/>
        </p:nvPicPr>
        <p:blipFill>
          <a:blip r:embed="rId5"/>
          <a:srcRect t="3328" r="961"/>
          <a:stretch>
            <a:fillRect/>
          </a:stretch>
        </p:blipFill>
        <p:spPr bwMode="auto">
          <a:xfrm>
            <a:off x="2214546" y="2571744"/>
            <a:ext cx="4559956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195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193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 казенное дошкольное образовательное учреждение   Тогучинского района «Тогучинский детский сад №6»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казенное дошкольное учреждение   общеразвивающего вида детский сад  «Лучик»</dc:title>
  <dc:creator>Гульнара</dc:creator>
  <cp:lastModifiedBy>User</cp:lastModifiedBy>
  <cp:revision>36</cp:revision>
  <dcterms:created xsi:type="dcterms:W3CDTF">2021-11-19T11:21:21Z</dcterms:created>
  <dcterms:modified xsi:type="dcterms:W3CDTF">2023-01-25T08:59:17Z</dcterms:modified>
</cp:coreProperties>
</file>